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  <a:srgbClr val="E30400"/>
    <a:srgbClr val="E49505"/>
    <a:srgbClr val="FFD07B"/>
    <a:srgbClr val="FC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13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2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8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4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2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7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5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0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1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9EA71-BB2D-4D88-ACC5-14ADE727AF1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6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C94B7-7B46-9B81-2435-D4301CE0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28FC6-969E-A6B1-6612-55121EBEF9A0}"/>
              </a:ext>
            </a:extLst>
          </p:cNvPr>
          <p:cNvSpPr txBox="1"/>
          <p:nvPr/>
        </p:nvSpPr>
        <p:spPr>
          <a:xfrm>
            <a:off x="1570312" y="173736"/>
            <a:ext cx="6003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Charleston, Mississippi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A5E95-F4AB-E534-9DAC-9A88FBB76718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34C6A-DC1A-9F10-70AD-7D4B7E128B80}"/>
              </a:ext>
            </a:extLst>
          </p:cNvPr>
          <p:cNvSpPr/>
          <p:nvPr/>
        </p:nvSpPr>
        <p:spPr>
          <a:xfrm>
            <a:off x="120988" y="4762014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DE68B4-43EE-491E-4D5F-9C6BDC993B59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AADA61-77A2-ECFD-59AC-8CC3B7EBD542}"/>
              </a:ext>
            </a:extLst>
          </p:cNvPr>
          <p:cNvSpPr/>
          <p:nvPr/>
        </p:nvSpPr>
        <p:spPr>
          <a:xfrm>
            <a:off x="3305556" y="4762014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335BDE-1249-22C2-86E7-A65FC1DEB2F8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4DE06-B4D9-B2C1-4854-C39A04B1B5D3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39F8C-B57B-7C95-3519-8A094D6D4FDD}"/>
              </a:ext>
            </a:extLst>
          </p:cNvPr>
          <p:cNvSpPr/>
          <p:nvPr/>
        </p:nvSpPr>
        <p:spPr>
          <a:xfrm>
            <a:off x="6490123" y="4762014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30B2FE-127C-BA53-DCA5-66DB69D3CC15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193560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E8477-C0DF-8EC5-4C00-BC9DD16AEE0B}"/>
              </a:ext>
            </a:extLst>
          </p:cNvPr>
          <p:cNvSpPr txBox="1"/>
          <p:nvPr/>
        </p:nvSpPr>
        <p:spPr>
          <a:xfrm>
            <a:off x="2763268" y="0"/>
            <a:ext cx="3617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Spring Drought Chart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F1E29A-4947-458A-CD39-2CB8EB454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38735"/>
              </p:ext>
            </p:extLst>
          </p:nvPr>
        </p:nvGraphicFramePr>
        <p:xfrm>
          <a:off x="167640" y="523220"/>
          <a:ext cx="8808722" cy="621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712">
                  <a:extLst>
                    <a:ext uri="{9D8B030D-6E8A-4147-A177-3AD203B41FA5}">
                      <a16:colId xmlns:a16="http://schemas.microsoft.com/office/drawing/2014/main" val="3239605922"/>
                    </a:ext>
                  </a:extLst>
                </a:gridCol>
                <a:gridCol w="1232002">
                  <a:extLst>
                    <a:ext uri="{9D8B030D-6E8A-4147-A177-3AD203B41FA5}">
                      <a16:colId xmlns:a16="http://schemas.microsoft.com/office/drawing/2014/main" val="3166118276"/>
                    </a:ext>
                  </a:extLst>
                </a:gridCol>
                <a:gridCol w="1232002">
                  <a:extLst>
                    <a:ext uri="{9D8B030D-6E8A-4147-A177-3AD203B41FA5}">
                      <a16:colId xmlns:a16="http://schemas.microsoft.com/office/drawing/2014/main" val="219490737"/>
                    </a:ext>
                  </a:extLst>
                </a:gridCol>
                <a:gridCol w="1232002">
                  <a:extLst>
                    <a:ext uri="{9D8B030D-6E8A-4147-A177-3AD203B41FA5}">
                      <a16:colId xmlns:a16="http://schemas.microsoft.com/office/drawing/2014/main" val="941954831"/>
                    </a:ext>
                  </a:extLst>
                </a:gridCol>
                <a:gridCol w="1232002">
                  <a:extLst>
                    <a:ext uri="{9D8B030D-6E8A-4147-A177-3AD203B41FA5}">
                      <a16:colId xmlns:a16="http://schemas.microsoft.com/office/drawing/2014/main" val="1165229448"/>
                    </a:ext>
                  </a:extLst>
                </a:gridCol>
                <a:gridCol w="1232002">
                  <a:extLst>
                    <a:ext uri="{9D8B030D-6E8A-4147-A177-3AD203B41FA5}">
                      <a16:colId xmlns:a16="http://schemas.microsoft.com/office/drawing/2014/main" val="3334232687"/>
                    </a:ext>
                  </a:extLst>
                </a:gridCol>
              </a:tblGrid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City, County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D0</a:t>
                      </a:r>
                    </a:p>
                  </a:txBody>
                  <a:tcPr>
                    <a:solidFill>
                      <a:srgbClr val="FC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D1</a:t>
                      </a:r>
                    </a:p>
                  </a:txBody>
                  <a:tcPr>
                    <a:solidFill>
                      <a:srgbClr val="FFD07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D2</a:t>
                      </a:r>
                    </a:p>
                  </a:txBody>
                  <a:tcPr>
                    <a:solidFill>
                      <a:srgbClr val="E495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D3</a:t>
                      </a:r>
                    </a:p>
                  </a:txBody>
                  <a:tcPr>
                    <a:solidFill>
                      <a:srgbClr val="E304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D4</a:t>
                      </a:r>
                    </a:p>
                  </a:txBody>
                  <a:tcPr>
                    <a:solidFill>
                      <a:srgbClr val="7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65979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Albany, Gentry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62711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Auxvasse, Audrain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21028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Brunswick, Carroll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474658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Cardwell,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66395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Charleston, Mississippi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295105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Clarkton,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478158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Columbia-Sanborn Field,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13785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Columbia-South Farms,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29908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Cook Station, Crawford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71368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Corning, Atchison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04581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Delta, Cape Girardeau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471447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 err="1"/>
                        <a:t>Glennonville</a:t>
                      </a:r>
                      <a:r>
                        <a:rPr lang="en-US" sz="1400" dirty="0"/>
                        <a:t>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414910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Hayward,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996517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Lamar, Barton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52171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 err="1"/>
                        <a:t>Linneus</a:t>
                      </a:r>
                      <a:r>
                        <a:rPr lang="en-US" sz="1400" dirty="0"/>
                        <a:t>, Linn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71856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Monroe City, Monroe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1135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Novelty, Knox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255389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Portageville,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651"/>
                  </a:ext>
                </a:extLst>
              </a:tr>
              <a:tr h="310795">
                <a:tc>
                  <a:txBody>
                    <a:bodyPr/>
                    <a:lstStyle/>
                    <a:p>
                      <a:r>
                        <a:rPr lang="en-US" sz="1400" dirty="0"/>
                        <a:t>St. Joseph, Buchanan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93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</TotalTime>
  <Words>324</Words>
  <Application>Microsoft Office PowerPoint</Application>
  <PresentationFormat>On-screen Show (4:3)</PresentationFormat>
  <Paragraphs>138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Schwent, Thomas (MU-Student)</dc:creator>
  <cp:lastModifiedBy>Schwent, Thomas (MU-Student)</cp:lastModifiedBy>
  <cp:revision>2</cp:revision>
  <dcterms:created xsi:type="dcterms:W3CDTF">2025-01-02T14:34:23Z</dcterms:created>
  <dcterms:modified xsi:type="dcterms:W3CDTF">2025-02-19T23:06:59Z</dcterms:modified>
</cp:coreProperties>
</file>